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66" r:id="rId2"/>
    <p:sldId id="276" r:id="rId3"/>
    <p:sldId id="271" r:id="rId4"/>
    <p:sldId id="280" r:id="rId5"/>
    <p:sldId id="284" r:id="rId6"/>
    <p:sldId id="281" r:id="rId7"/>
    <p:sldId id="282" r:id="rId8"/>
    <p:sldId id="28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 autoAdjust="0"/>
    <p:restoredTop sz="95473" autoAdjust="0"/>
  </p:normalViewPr>
  <p:slideViewPr>
    <p:cSldViewPr>
      <p:cViewPr varScale="1">
        <p:scale>
          <a:sx n="125" d="100"/>
          <a:sy n="125" d="100"/>
        </p:scale>
        <p:origin x="21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2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2017. 6. 13.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772" y="2492896"/>
            <a:ext cx="89289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빅데이터프로그래밍</a:t>
            </a:r>
            <a:endParaRPr lang="en-US" altLang="ko-KR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EPL BIG4 Team </a:t>
            </a:r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승률 비교 프로그램</a:t>
            </a:r>
            <a:endParaRPr lang="en-US" altLang="ko-KR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4208" y="620372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201111235 </a:t>
            </a:r>
            <a:r>
              <a:rPr lang="ko-KR" altLang="en-US" sz="12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신동규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61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개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요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31960" y="2924944"/>
            <a:ext cx="115212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개발</a:t>
            </a:r>
            <a:endParaRPr lang="en-US" altLang="ko-KR" sz="20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및 </a:t>
            </a:r>
            <a:endParaRPr lang="en-US" altLang="ko-KR" sz="20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분석</a:t>
            </a:r>
            <a:endParaRPr lang="en-US" altLang="ko-KR" sz="20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도구</a:t>
            </a:r>
            <a:endParaRPr lang="en-US" altLang="ko-KR" sz="20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617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시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연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48264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추가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3600" dirty="0" err="1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할점</a:t>
            </a:r>
            <a:endParaRPr lang="en-US" altLang="ko-KR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개요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AB71880-BBE9-49A1-8BB1-F37C6AF37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8" y="1556792"/>
            <a:ext cx="4374567" cy="3470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9BB3BC-28DB-47A4-BBD2-4C2BE54083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02" y="428300"/>
            <a:ext cx="4177535" cy="3050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2D08A76-6DDD-4CB7-9FAD-5D1E5F7495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6" y="3478672"/>
            <a:ext cx="4177535" cy="2950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7C93B8-F587-45C5-9F98-AB87A2BE9C09}"/>
              </a:ext>
            </a:extLst>
          </p:cNvPr>
          <p:cNvSpPr txBox="1"/>
          <p:nvPr/>
        </p:nvSpPr>
        <p:spPr>
          <a:xfrm>
            <a:off x="1259383" y="522920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선수 개개인 자신의 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출전 대비 경기당 승률은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? </a:t>
            </a:r>
          </a:p>
          <a:p>
            <a:pPr algn="ctr"/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11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명의 승률 합으로 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승리예측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?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및 분석도구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3451E8-B3C1-4527-AA56-3BE6759CA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1295"/>
            <a:ext cx="2850395" cy="4941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39873D-EE7A-48F7-8D30-7AA27BB11AE3}"/>
              </a:ext>
            </a:extLst>
          </p:cNvPr>
          <p:cNvSpPr txBox="1"/>
          <p:nvPr/>
        </p:nvSpPr>
        <p:spPr>
          <a:xfrm>
            <a:off x="4572000" y="162880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프리미어리그 선수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stats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페이지를 </a:t>
            </a:r>
            <a:r>
              <a:rPr lang="ko-KR" altLang="en-US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크롤링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B572FA7-C9FC-4B17-8621-0782245660C3}"/>
              </a:ext>
            </a:extLst>
          </p:cNvPr>
          <p:cNvSpPr txBox="1"/>
          <p:nvPr/>
        </p:nvSpPr>
        <p:spPr>
          <a:xfrm>
            <a:off x="4499992" y="329050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Scrapy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 </a:t>
            </a: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Xpath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이용하여 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필요한 정보를 파싱  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E9A62F4-6413-4A20-A1AF-F6605890C62F}"/>
              </a:ext>
            </a:extLst>
          </p:cNvPr>
          <p:cNvSpPr txBox="1"/>
          <p:nvPr/>
        </p:nvSpPr>
        <p:spPr>
          <a:xfrm>
            <a:off x="4572000" y="5229200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승 수와 패배 수를 합쳐 출장 경기수를 구하고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승률을 구해 저장한다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tab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키로 구분하여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playerlist.txt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파일로 저장한다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F6D4CB34-855D-4DC0-B266-FAD2B1C4CFA9}"/>
              </a:ext>
            </a:extLst>
          </p:cNvPr>
          <p:cNvSpPr/>
          <p:nvPr/>
        </p:nvSpPr>
        <p:spPr>
          <a:xfrm>
            <a:off x="6588224" y="2348880"/>
            <a:ext cx="288032" cy="576064"/>
          </a:xfrm>
          <a:prstGeom prst="downArrow">
            <a:avLst/>
          </a:prstGeom>
          <a:solidFill>
            <a:srgbClr val="FF6E57"/>
          </a:solidFill>
          <a:ln>
            <a:solidFill>
              <a:srgbClr val="FF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4BA7250C-A090-4AA7-A0D2-2C79D71F674D}"/>
              </a:ext>
            </a:extLst>
          </p:cNvPr>
          <p:cNvSpPr/>
          <p:nvPr/>
        </p:nvSpPr>
        <p:spPr>
          <a:xfrm>
            <a:off x="6588224" y="4291354"/>
            <a:ext cx="288032" cy="576064"/>
          </a:xfrm>
          <a:prstGeom prst="downArrow">
            <a:avLst/>
          </a:prstGeom>
          <a:solidFill>
            <a:srgbClr val="FF6E57"/>
          </a:solidFill>
          <a:ln>
            <a:solidFill>
              <a:srgbClr val="FF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4301970" y="613430"/>
            <a:ext cx="486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LOC = 53 * </a:t>
            </a:r>
            <a:r>
              <a:rPr kumimoji="1" lang="ko-KR" altLang="en-US" dirty="0" smtClean="0"/>
              <a:t>각구단의 선수 수 * </a:t>
            </a:r>
            <a:r>
              <a:rPr kumimoji="1" lang="en-US" altLang="ko-KR" dirty="0" smtClean="0"/>
              <a:t>4(4</a:t>
            </a:r>
            <a:r>
              <a:rPr kumimoji="1" lang="ko-KR" altLang="en-US" dirty="0" smtClean="0"/>
              <a:t>개의 구단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Data </a:t>
            </a:r>
            <a:r>
              <a:rPr kumimoji="1" lang="ko-KR" altLang="en-US" dirty="0" smtClean="0"/>
              <a:t>크기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4(4</a:t>
            </a:r>
            <a:r>
              <a:rPr kumimoji="1" lang="ko-KR" altLang="en-US" dirty="0" smtClean="0"/>
              <a:t>개의 구단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* </a:t>
            </a:r>
            <a:r>
              <a:rPr kumimoji="1" lang="en-US" altLang="ko-KR" dirty="0" smtClean="0"/>
              <a:t>800~1000byte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05D232F-6B47-4443-ABD3-40592588F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6000"/>
            <a:ext cx="3201623" cy="2869636"/>
          </a:xfrm>
          <a:prstGeom prst="rect">
            <a:avLst/>
          </a:prstGeom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및 분석도구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69F1D6D-7872-4375-89C3-BE1256F14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95636"/>
            <a:ext cx="3078350" cy="17756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110CA75-6E8A-45E8-B6B9-E93D9680D37F}"/>
              </a:ext>
            </a:extLst>
          </p:cNvPr>
          <p:cNvGrpSpPr/>
          <p:nvPr/>
        </p:nvGrpSpPr>
        <p:grpSpPr>
          <a:xfrm>
            <a:off x="4283968" y="2060848"/>
            <a:ext cx="4466906" cy="3814096"/>
            <a:chOff x="4480623" y="1628800"/>
            <a:chExt cx="4466906" cy="38140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839873D-EE7A-48F7-8D30-7AA27BB11AE3}"/>
                </a:ext>
              </a:extLst>
            </p:cNvPr>
            <p:cNvSpPr txBox="1"/>
            <p:nvPr/>
          </p:nvSpPr>
          <p:spPr>
            <a:xfrm>
              <a:off x="4480623" y="1628800"/>
              <a:ext cx="44644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사용자가 선택 한 팀의 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playerlist.txt 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를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pPr algn="ctr"/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가져와서 데이터프레임을 </a:t>
              </a:r>
              <a:r>
                <a:rPr lang="ko-KR" altLang="en-US" sz="12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만듬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B572FA7-C9FC-4B17-8621-0782245660C3}"/>
                </a:ext>
              </a:extLst>
            </p:cNvPr>
            <p:cNvSpPr txBox="1"/>
            <p:nvPr/>
          </p:nvSpPr>
          <p:spPr>
            <a:xfrm>
              <a:off x="4480623" y="2469666"/>
              <a:ext cx="44644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데이터는 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tab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으로 구분되는 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TSV</a:t>
              </a:r>
            </a:p>
            <a:p>
              <a:pPr algn="ctr"/>
              <a:r>
                <a:rPr lang="en-US" altLang="ko-KR" sz="12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Apppearance,Goal,Lose,Name,Play,Number,Win,Winper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pPr algn="ctr"/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8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가지로 나눈다  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E9A62F4-6413-4A20-A1AF-F6605890C62F}"/>
                </a:ext>
              </a:extLst>
            </p:cNvPr>
            <p:cNvSpPr txBox="1"/>
            <p:nvPr/>
          </p:nvSpPr>
          <p:spPr>
            <a:xfrm>
              <a:off x="4480623" y="3495198"/>
              <a:ext cx="4464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전체의선수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정보를 한 줄 단위로 출력한다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.</a:t>
              </a:r>
            </a:p>
            <a:p>
              <a:endParaRPr lang="en-US" altLang="ko-KR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xmlns="" id="{F6D4CB34-855D-4DC0-B266-FAD2B1C4CFA9}"/>
                </a:ext>
              </a:extLst>
            </p:cNvPr>
            <p:cNvSpPr/>
            <p:nvPr/>
          </p:nvSpPr>
          <p:spPr>
            <a:xfrm>
              <a:off x="6588224" y="2151439"/>
              <a:ext cx="249294" cy="288032"/>
            </a:xfrm>
            <a:prstGeom prst="downArrow">
              <a:avLst/>
            </a:prstGeom>
            <a:solidFill>
              <a:srgbClr val="FF6E57"/>
            </a:solidFill>
            <a:ln>
              <a:solidFill>
                <a:srgbClr val="FF6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xmlns="" id="{C62DBE97-EAD8-4B1B-A20F-5C0F52C5492E}"/>
                </a:ext>
              </a:extLst>
            </p:cNvPr>
            <p:cNvSpPr/>
            <p:nvPr/>
          </p:nvSpPr>
          <p:spPr>
            <a:xfrm>
              <a:off x="6588224" y="3207166"/>
              <a:ext cx="249294" cy="288032"/>
            </a:xfrm>
            <a:prstGeom prst="downArrow">
              <a:avLst/>
            </a:prstGeom>
            <a:solidFill>
              <a:srgbClr val="FF6E57"/>
            </a:solidFill>
            <a:ln>
              <a:solidFill>
                <a:srgbClr val="FF6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xmlns="" id="{C4036F05-FADF-4414-9787-C855F8AEACF7}"/>
                </a:ext>
              </a:extLst>
            </p:cNvPr>
            <p:cNvSpPr/>
            <p:nvPr/>
          </p:nvSpPr>
          <p:spPr>
            <a:xfrm>
              <a:off x="6588224" y="3842464"/>
              <a:ext cx="249294" cy="288032"/>
            </a:xfrm>
            <a:prstGeom prst="downArrow">
              <a:avLst/>
            </a:prstGeom>
            <a:solidFill>
              <a:srgbClr val="FF6E57"/>
            </a:solidFill>
            <a:ln>
              <a:solidFill>
                <a:srgbClr val="FF6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B7BCB7C-CAD9-4FF6-97D7-446CEC3A0773}"/>
                </a:ext>
              </a:extLst>
            </p:cNvPr>
            <p:cNvSpPr txBox="1"/>
            <p:nvPr/>
          </p:nvSpPr>
          <p:spPr>
            <a:xfrm>
              <a:off x="4480623" y="4232698"/>
              <a:ext cx="4464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그래프 출력 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endParaRPr lang="en-US" altLang="ko-KR" dirty="0"/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xmlns="" id="{DA472010-B390-47BB-BDA1-69C263EDF83A}"/>
                </a:ext>
              </a:extLst>
            </p:cNvPr>
            <p:cNvSpPr/>
            <p:nvPr/>
          </p:nvSpPr>
          <p:spPr>
            <a:xfrm>
              <a:off x="6588224" y="4600866"/>
              <a:ext cx="249294" cy="288032"/>
            </a:xfrm>
            <a:prstGeom prst="downArrow">
              <a:avLst/>
            </a:prstGeom>
            <a:solidFill>
              <a:srgbClr val="FF6E57"/>
            </a:solidFill>
            <a:ln>
              <a:solidFill>
                <a:srgbClr val="FF6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39B5135-7A14-4630-A26E-FA7055147D1F}"/>
                </a:ext>
              </a:extLst>
            </p:cNvPr>
            <p:cNvSpPr txBox="1"/>
            <p:nvPr/>
          </p:nvSpPr>
          <p:spPr>
            <a:xfrm>
              <a:off x="4483033" y="4888898"/>
              <a:ext cx="4464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선택 한 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11 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명의 선수의 승률 평균을 계산에 저장한다</a:t>
              </a:r>
              <a:r>
                <a:rPr lang="en-US" altLang="ko-KR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.</a:t>
              </a:r>
              <a:r>
                <a:rPr lang="ko-KR" altLang="en-US" sz="12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</a:t>
              </a:r>
              <a:endPara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endParaRPr lang="en-US" altLang="ko-KR" dirty="0"/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5759448" y="1430197"/>
            <a:ext cx="151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LOC </a:t>
            </a:r>
            <a:r>
              <a:rPr kumimoji="1" lang="en-US" altLang="ko-KR" smtClean="0"/>
              <a:t>= 308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959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시연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MCAM 2017-06-13_13-05-18">
            <a:hlinkClick r:id="" action="ppaction://media"/>
            <a:extLst>
              <a:ext uri="{FF2B5EF4-FFF2-40B4-BE49-F238E27FC236}">
                <a16:creationId xmlns:a16="http://schemas.microsoft.com/office/drawing/2014/main" xmlns="" id="{411F21EF-7E3E-4C25-BECF-54EF97C7A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645" y="1682904"/>
            <a:ext cx="7686505" cy="4220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추가 할 점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04145FD-C902-4F0F-83A9-CAE1341DA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99637"/>
            <a:ext cx="3744416" cy="3981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60B0BBA-90AD-4D2C-A27C-DDB2D6B2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32456"/>
            <a:ext cx="4090863" cy="2715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152</Words>
  <Application>Microsoft Macintosh PowerPoint</Application>
  <PresentationFormat>화면 슬라이드 쇼(4:3)</PresentationFormat>
  <Paragraphs>50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나눔고딕</vt:lpstr>
      <vt:lpstr>나눔고딕 ExtraBold</vt:lpstr>
      <vt:lpstr>나눔바른고딕</vt:lpstr>
      <vt:lpstr>배달의민족 한나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신동규</cp:lastModifiedBy>
  <cp:revision>62</cp:revision>
  <dcterms:created xsi:type="dcterms:W3CDTF">2014-05-20T10:28:59Z</dcterms:created>
  <dcterms:modified xsi:type="dcterms:W3CDTF">2017-06-13T08:25:26Z</dcterms:modified>
</cp:coreProperties>
</file>